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186" r:id="rId17"/>
    <p:sldId id="1187" r:id="rId18"/>
    <p:sldId id="1204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15" r:id="rId37"/>
    <p:sldId id="1236" r:id="rId38"/>
    <p:sldId id="1222" r:id="rId39"/>
    <p:sldId id="1237" r:id="rId40"/>
    <p:sldId id="1238" r:id="rId41"/>
    <p:sldId id="1239" r:id="rId42"/>
    <p:sldId id="124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0"/>
    <p:restoredTop sz="82802"/>
  </p:normalViewPr>
  <p:slideViewPr>
    <p:cSldViewPr snapToGrid="0" snapToObjects="1">
      <p:cViewPr varScale="1">
        <p:scale>
          <a:sx n="170" d="100"/>
          <a:sy n="170" d="100"/>
        </p:scale>
        <p:origin x="1944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Short Break and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973815" y="4525617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815" y="4525617"/>
                <a:ext cx="3145790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4 is due April 1 (Friday)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49224</TotalTime>
  <Words>3173</Words>
  <Application>Microsoft Macintosh PowerPoint</Application>
  <PresentationFormat>Widescreen</PresentationFormat>
  <Paragraphs>514</Paragraphs>
  <Slides>42</Slides>
  <Notes>15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Short Break and Questions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4430</cp:revision>
  <cp:lastPrinted>2020-04-07T17:58:30Z</cp:lastPrinted>
  <dcterms:created xsi:type="dcterms:W3CDTF">2017-08-24T15:35:37Z</dcterms:created>
  <dcterms:modified xsi:type="dcterms:W3CDTF">2022-03-31T16:15:11Z</dcterms:modified>
</cp:coreProperties>
</file>